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8"/>
  </p:notesMasterIdLst>
  <p:sldIdLst>
    <p:sldId id="305" r:id="rId5"/>
    <p:sldId id="307" r:id="rId6"/>
    <p:sldId id="324" r:id="rId7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59E53"/>
    <a:srgbClr val="1654A4"/>
    <a:srgbClr val="239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0" autoAdjust="0"/>
    <p:restoredTop sz="95214" autoAdjust="0"/>
  </p:normalViewPr>
  <p:slideViewPr>
    <p:cSldViewPr>
      <p:cViewPr varScale="1">
        <p:scale>
          <a:sx n="85" d="100"/>
          <a:sy n="85" d="100"/>
        </p:scale>
        <p:origin x="100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磯田 賜／人材企画／JRI (isoda tama)" userId="00ad4137-8833-4428-b9f2-3cdf949df2e6" providerId="ADAL" clId="{AF29AFEC-F8C3-4E65-B96A-C7882C458130}"/>
    <pc:docChg chg="undo custSel modSld">
      <pc:chgData name="磯田 賜／人材企画／JRI (isoda tama)" userId="00ad4137-8833-4428-b9f2-3cdf949df2e6" providerId="ADAL" clId="{AF29AFEC-F8C3-4E65-B96A-C7882C458130}" dt="2023-05-28T12:55:56.426" v="531" actId="13926"/>
      <pc:docMkLst>
        <pc:docMk/>
      </pc:docMkLst>
      <pc:sldChg chg="addSp delSp modSp mod">
        <pc:chgData name="磯田 賜／人材企画／JRI (isoda tama)" userId="00ad4137-8833-4428-b9f2-3cdf949df2e6" providerId="ADAL" clId="{AF29AFEC-F8C3-4E65-B96A-C7882C458130}" dt="2023-05-28T12:53:51.836" v="346" actId="20577"/>
        <pc:sldMkLst>
          <pc:docMk/>
          <pc:sldMk cId="3009211587" sldId="309"/>
        </pc:sldMkLst>
        <pc:spChg chg="mod">
          <ac:chgData name="磯田 賜／人材企画／JRI (isoda tama)" userId="00ad4137-8833-4428-b9f2-3cdf949df2e6" providerId="ADAL" clId="{AF29AFEC-F8C3-4E65-B96A-C7882C458130}" dt="2023-05-28T12:53:51.836" v="346" actId="20577"/>
          <ac:spMkLst>
            <pc:docMk/>
            <pc:sldMk cId="3009211587" sldId="309"/>
            <ac:spMk id="3" creationId="{00000000-0000-0000-0000-000000000000}"/>
          </ac:spMkLst>
        </pc:spChg>
        <pc:spChg chg="add del mod">
          <ac:chgData name="磯田 賜／人材企画／JRI (isoda tama)" userId="00ad4137-8833-4428-b9f2-3cdf949df2e6" providerId="ADAL" clId="{AF29AFEC-F8C3-4E65-B96A-C7882C458130}" dt="2023-05-28T12:52:47.867" v="279" actId="478"/>
          <ac:spMkLst>
            <pc:docMk/>
            <pc:sldMk cId="3009211587" sldId="309"/>
            <ac:spMk id="5" creationId="{A879E2AC-AF6B-4F99-9F51-AF96741FB8DB}"/>
          </ac:spMkLst>
        </pc:spChg>
      </pc:sldChg>
      <pc:sldChg chg="modSp mod">
        <pc:chgData name="磯田 賜／人材企画／JRI (isoda tama)" userId="00ad4137-8833-4428-b9f2-3cdf949df2e6" providerId="ADAL" clId="{AF29AFEC-F8C3-4E65-B96A-C7882C458130}" dt="2023-05-28T12:55:56.426" v="531" actId="13926"/>
        <pc:sldMkLst>
          <pc:docMk/>
          <pc:sldMk cId="743957871" sldId="318"/>
        </pc:sldMkLst>
        <pc:spChg chg="mod">
          <ac:chgData name="磯田 賜／人材企画／JRI (isoda tama)" userId="00ad4137-8833-4428-b9f2-3cdf949df2e6" providerId="ADAL" clId="{AF29AFEC-F8C3-4E65-B96A-C7882C458130}" dt="2023-05-28T12:55:56.426" v="531" actId="13926"/>
          <ac:spMkLst>
            <pc:docMk/>
            <pc:sldMk cId="743957871" sldId="318"/>
            <ac:spMk id="3" creationId="{00000000-0000-0000-0000-000000000000}"/>
          </ac:spMkLst>
        </pc:spChg>
      </pc:sldChg>
    </pc:docChg>
  </pc:docChgLst>
  <pc:docChgLst>
    <pc:chgData name="高野 大地／リサーチ・コンサル／JRI (takano daichi)" userId="78397409-2cae-4406-bab0-e7743316622b" providerId="ADAL" clId="{0157FFC2-5908-4117-B0EC-546C90D3188B}"/>
    <pc:docChg chg="undo custSel modSld">
      <pc:chgData name="高野 大地／リサーチ・コンサル／JRI (takano daichi)" userId="78397409-2cae-4406-bab0-e7743316622b" providerId="ADAL" clId="{0157FFC2-5908-4117-B0EC-546C90D3188B}" dt="2023-05-29T01:54:00.130" v="52" actId="20577"/>
      <pc:docMkLst>
        <pc:docMk/>
      </pc:docMkLst>
      <pc:sldChg chg="modSp mod">
        <pc:chgData name="高野 大地／リサーチ・コンサル／JRI (takano daichi)" userId="78397409-2cae-4406-bab0-e7743316622b" providerId="ADAL" clId="{0157FFC2-5908-4117-B0EC-546C90D3188B}" dt="2023-05-29T01:54:00.130" v="52" actId="20577"/>
        <pc:sldMkLst>
          <pc:docMk/>
          <pc:sldMk cId="3009211587" sldId="309"/>
        </pc:sldMkLst>
        <pc:spChg chg="mod">
          <ac:chgData name="高野 大地／リサーチ・コンサル／JRI (takano daichi)" userId="78397409-2cae-4406-bab0-e7743316622b" providerId="ADAL" clId="{0157FFC2-5908-4117-B0EC-546C90D3188B}" dt="2023-05-29T01:54:00.130" v="52" actId="20577"/>
          <ac:spMkLst>
            <pc:docMk/>
            <pc:sldMk cId="3009211587" sldId="309"/>
            <ac:spMk id="3" creationId="{00000000-0000-0000-0000-000000000000}"/>
          </ac:spMkLst>
        </pc:spChg>
      </pc:sldChg>
      <pc:sldChg chg="modSp mod">
        <pc:chgData name="高野 大地／リサーチ・コンサル／JRI (takano daichi)" userId="78397409-2cae-4406-bab0-e7743316622b" providerId="ADAL" clId="{0157FFC2-5908-4117-B0EC-546C90D3188B}" dt="2023-05-29T01:51:29.312" v="13" actId="13926"/>
        <pc:sldMkLst>
          <pc:docMk/>
          <pc:sldMk cId="743957871" sldId="318"/>
        </pc:sldMkLst>
        <pc:spChg chg="mod">
          <ac:chgData name="高野 大地／リサーチ・コンサル／JRI (takano daichi)" userId="78397409-2cae-4406-bab0-e7743316622b" providerId="ADAL" clId="{0157FFC2-5908-4117-B0EC-546C90D3188B}" dt="2023-05-29T01:51:29.312" v="13" actId="13926"/>
          <ac:spMkLst>
            <pc:docMk/>
            <pc:sldMk cId="743957871" sldId="31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8830" cy="493316"/>
          </a:xfrm>
          <a:prstGeom prst="rect">
            <a:avLst/>
          </a:prstGeom>
        </p:spPr>
        <p:txBody>
          <a:bodyPr vert="horz" lIns="90622" tIns="45311" rIns="90622" bIns="453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0"/>
            <a:ext cx="2918830" cy="493316"/>
          </a:xfrm>
          <a:prstGeom prst="rect">
            <a:avLst/>
          </a:prstGeom>
        </p:spPr>
        <p:txBody>
          <a:bodyPr vert="horz" lIns="90622" tIns="45311" rIns="90622" bIns="45311" rtlCol="0"/>
          <a:lstStyle>
            <a:lvl1pPr algn="r">
              <a:defRPr sz="1200"/>
            </a:lvl1pPr>
          </a:lstStyle>
          <a:p>
            <a:fld id="{90C1A1BA-84E3-42A9-9947-44E161CAFAE2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2" tIns="45311" rIns="90622" bIns="453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0622" tIns="45311" rIns="90622" bIns="4531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6"/>
            <a:ext cx="2918830" cy="493316"/>
          </a:xfrm>
          <a:prstGeom prst="rect">
            <a:avLst/>
          </a:prstGeom>
        </p:spPr>
        <p:txBody>
          <a:bodyPr vert="horz" lIns="90622" tIns="45311" rIns="90622" bIns="453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0" cy="493316"/>
          </a:xfrm>
          <a:prstGeom prst="rect">
            <a:avLst/>
          </a:prstGeom>
        </p:spPr>
        <p:txBody>
          <a:bodyPr vert="horz" lIns="90622" tIns="45311" rIns="90622" bIns="45311" rtlCol="0" anchor="b"/>
          <a:lstStyle>
            <a:lvl1pPr algn="r">
              <a:defRPr sz="1200"/>
            </a:lvl1pPr>
          </a:lstStyle>
          <a:p>
            <a:fld id="{D15FA5BC-3C9F-41F4-BE49-B5BC0655F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1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2A1C641-4A2D-49C9-8E7A-B06C361A0A7A}" type="datetime1">
              <a:rPr lang="ja-JP" altLang="en-US" smtClean="0"/>
              <a:t>2023/10/26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B573624-9676-401E-A4F8-639460B6B7D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804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9D09D-4B52-4FB3-BF27-388C9EA87C1A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7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BB1-CC66-490F-9C6C-41DDA38458F3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24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311FF-428C-440E-AF09-9C196D3D6AF3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43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BEA5-BB4F-454B-BF8F-A5393E977F70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18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B9DE-20D7-48DC-87DF-55B05367C8A8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08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2BCE-2864-4E34-8B7F-CA4230B907ED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69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84CEA-66E3-4C09-9981-49C03DF513D2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19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E89C-9A0E-44DC-BA7C-6E3F2A07AC19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50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726A-4D28-4CAE-A36D-7005469D419F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39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A35-69F1-4E6B-BCC6-20BB70B95075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6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D4A7A-379E-47C6-AA60-4892B56834B3}" type="datetime1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41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E79BFF-2033-43F3-849E-17BF905A94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068" y="2345233"/>
            <a:ext cx="8049396" cy="1470025"/>
          </a:xfrm>
        </p:spPr>
        <p:txBody>
          <a:bodyPr>
            <a:normAutofit/>
          </a:bodyPr>
          <a:lstStyle/>
          <a:p>
            <a:r>
              <a:rPr kumimoji="1" lang="en-US" altLang="ja-JP" sz="3600" smtClean="0"/>
              <a:t>【</a:t>
            </a:r>
            <a:r>
              <a:rPr lang="ja-JP" altLang="en-US" sz="3600"/>
              <a:t>・・・</a:t>
            </a:r>
            <a:r>
              <a:rPr lang="ja-JP" altLang="en-US" sz="3600" smtClean="0"/>
              <a:t>・</a:t>
            </a:r>
            <a:r>
              <a:rPr lang="ja-JP" altLang="en-US" sz="3600"/>
              <a:t>について</a:t>
            </a:r>
            <a:r>
              <a:rPr kumimoji="1" lang="en-US" altLang="ja-JP" sz="3600" smtClean="0"/>
              <a:t>】</a:t>
            </a:r>
            <a:endParaRPr kumimoji="1" lang="ja-JP" altLang="en-US" sz="36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BD95999-0761-4C9D-885B-B3797FD59C0C}"/>
              </a:ext>
            </a:extLst>
          </p:cNvPr>
          <p:cNvSpPr txBox="1">
            <a:spLocks/>
          </p:cNvSpPr>
          <p:nvPr/>
        </p:nvSpPr>
        <p:spPr>
          <a:xfrm>
            <a:off x="699068" y="3409650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en-US" altLang="ja-JP" sz="2800" dirty="0" smtClean="0"/>
              <a:t>【</a:t>
            </a:r>
            <a:r>
              <a:rPr lang="ja-JP" altLang="en-US" sz="2800" dirty="0" smtClean="0"/>
              <a:t>事業者・団体名 </a:t>
            </a:r>
            <a:r>
              <a:rPr lang="en-US" altLang="ja-JP" sz="2800" dirty="0"/>
              <a:t>】</a:t>
            </a:r>
            <a:endParaRPr lang="ja-JP" altLang="en-US" sz="2800" dirty="0"/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C28D16A-479B-4267-80A1-BDDDFF30170D}"/>
              </a:ext>
            </a:extLst>
          </p:cNvPr>
          <p:cNvSpPr txBox="1">
            <a:spLocks/>
          </p:cNvSpPr>
          <p:nvPr/>
        </p:nvSpPr>
        <p:spPr>
          <a:xfrm>
            <a:off x="861864" y="1814463"/>
            <a:ext cx="759633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u="sng" smtClean="0"/>
              <a:t>情報</a:t>
            </a:r>
            <a:r>
              <a:rPr lang="ja-JP" altLang="en-US" u="sng" smtClean="0"/>
              <a:t>提供</a:t>
            </a:r>
            <a:endParaRPr lang="ja-JP" altLang="en-US" u="sng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D998E5F2-F582-4373-9BED-BBF93F124B4F}"/>
              </a:ext>
            </a:extLst>
          </p:cNvPr>
          <p:cNvSpPr txBox="1">
            <a:spLocks/>
          </p:cNvSpPr>
          <p:nvPr/>
        </p:nvSpPr>
        <p:spPr>
          <a:xfrm>
            <a:off x="281016" y="0"/>
            <a:ext cx="8856984" cy="14127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l"/>
            <a:r>
              <a:rPr lang="ja-JP" altLang="en-US" sz="1800">
                <a:solidFill>
                  <a:srgbClr val="FF0000"/>
                </a:solidFill>
              </a:rPr>
              <a:t>こちら</a:t>
            </a:r>
            <a:r>
              <a:rPr lang="ja-JP" altLang="en-US" sz="1800" smtClean="0">
                <a:solidFill>
                  <a:srgbClr val="FF0000"/>
                </a:solidFill>
              </a:rPr>
              <a:t>のシートを参考に作成してください。</a:t>
            </a:r>
            <a:endParaRPr lang="en-US" altLang="ja-JP" sz="1800" smtClean="0">
              <a:solidFill>
                <a:srgbClr val="FF0000"/>
              </a:solidFill>
            </a:endParaRPr>
          </a:p>
          <a:p>
            <a:pPr algn="l"/>
            <a:r>
              <a:rPr lang="ja-JP" altLang="en-US" sz="1800">
                <a:solidFill>
                  <a:srgbClr val="FF0000"/>
                </a:solidFill>
              </a:rPr>
              <a:t>本</a:t>
            </a:r>
            <a:r>
              <a:rPr lang="ja-JP" altLang="en-US" sz="1800" smtClean="0">
                <a:solidFill>
                  <a:srgbClr val="FF0000"/>
                </a:solidFill>
              </a:rPr>
              <a:t>様式は、自由に変更して頂いて構いません。</a:t>
            </a:r>
            <a:endParaRPr lang="en-US" altLang="ja-JP" sz="1800" dirty="0" smtClean="0">
              <a:solidFill>
                <a:srgbClr val="FF0000"/>
              </a:solidFill>
            </a:endParaRPr>
          </a:p>
          <a:p>
            <a:pPr algn="l"/>
            <a:r>
              <a:rPr lang="ja-JP" altLang="en-US" sz="1800" smtClean="0">
                <a:solidFill>
                  <a:srgbClr val="FF0000"/>
                </a:solidFill>
              </a:rPr>
              <a:t>記載いただいた情報を</a:t>
            </a:r>
            <a:r>
              <a:rPr lang="ja-JP" altLang="en-US" sz="1800" dirty="0" smtClean="0">
                <a:solidFill>
                  <a:srgbClr val="FF0000"/>
                </a:solidFill>
              </a:rPr>
              <a:t>もとに後日意見交換させていただきます。</a:t>
            </a:r>
            <a:endParaRPr lang="en-US" altLang="ja-JP" sz="1800" dirty="0" smtClean="0">
              <a:solidFill>
                <a:srgbClr val="FF0000"/>
              </a:solidFill>
            </a:endParaRPr>
          </a:p>
          <a:p>
            <a:pPr algn="l"/>
            <a:endParaRPr lang="en-US" altLang="ja-JP" sz="1800" dirty="0">
              <a:solidFill>
                <a:srgbClr val="FF0000"/>
              </a:solidFill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79A4024B-8182-4609-B73D-A6BA26E341D0}"/>
              </a:ext>
            </a:extLst>
          </p:cNvPr>
          <p:cNvSpPr txBox="1">
            <a:spLocks/>
          </p:cNvSpPr>
          <p:nvPr/>
        </p:nvSpPr>
        <p:spPr>
          <a:xfrm>
            <a:off x="467544" y="5157192"/>
            <a:ext cx="8235448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en-US" altLang="ja-JP" sz="2000">
                <a:solidFill>
                  <a:srgbClr val="FF0000"/>
                </a:solidFill>
              </a:rPr>
              <a:t>※</a:t>
            </a:r>
            <a:r>
              <a:rPr lang="ja-JP" altLang="en-US" sz="2000" smtClean="0">
                <a:solidFill>
                  <a:srgbClr val="FF0000"/>
                </a:solidFill>
              </a:rPr>
              <a:t>表紙も含め</a:t>
            </a:r>
            <a:r>
              <a:rPr lang="ja-JP" altLang="en-US" sz="2000">
                <a:solidFill>
                  <a:srgbClr val="FF0000"/>
                </a:solidFill>
              </a:rPr>
              <a:t>５</a:t>
            </a:r>
            <a:r>
              <a:rPr lang="ja-JP" altLang="en-US" sz="2000" smtClean="0">
                <a:solidFill>
                  <a:srgbClr val="FF0000"/>
                </a:solidFill>
              </a:rPr>
              <a:t>ページを</a:t>
            </a:r>
            <a:r>
              <a:rPr lang="ja-JP" altLang="en-US" sz="2000" dirty="0">
                <a:solidFill>
                  <a:srgbClr val="FF0000"/>
                </a:solidFill>
              </a:rPr>
              <a:t>目安</a:t>
            </a:r>
            <a:r>
              <a:rPr lang="ja-JP" altLang="en-US" sz="2000" dirty="0" smtClean="0">
                <a:solidFill>
                  <a:srgbClr val="FF0000"/>
                </a:solidFill>
              </a:rPr>
              <a:t>に作成して</a:t>
            </a:r>
            <a:r>
              <a:rPr lang="ja-JP" altLang="en-US" sz="2000" dirty="0">
                <a:solidFill>
                  <a:srgbClr val="FF0000"/>
                </a:solidFill>
              </a:rPr>
              <a:t>ください。</a:t>
            </a:r>
            <a:endParaRPr lang="en-US" altLang="ja-JP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22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</a:t>
            </a:r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事業概要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044100"/>
            <a:ext cx="8651304" cy="26537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600" smtClean="0"/>
              <a:t>太陽光発電</a:t>
            </a:r>
            <a:r>
              <a:rPr lang="ja-JP" altLang="en-US" sz="2600" smtClean="0"/>
              <a:t>設備などの再生可能エネルギーの</a:t>
            </a:r>
            <a:r>
              <a:rPr lang="ja-JP" altLang="en-US" sz="2600" smtClean="0"/>
              <a:t>導入形態について記載してください。</a:t>
            </a:r>
            <a:endParaRPr lang="en-US" altLang="ja-JP" sz="2600" smtClean="0"/>
          </a:p>
          <a:p>
            <a:pPr marL="0" indent="0">
              <a:buNone/>
            </a:pPr>
            <a:r>
              <a:rPr lang="ja-JP" altLang="en-US" sz="2000" smtClean="0"/>
              <a:t>・どこに（具体的な公共施設の名称や土地の場所）</a:t>
            </a:r>
            <a:endParaRPr lang="en-US" altLang="ja-JP" sz="2000" smtClean="0"/>
          </a:p>
          <a:p>
            <a:pPr marL="0" indent="0">
              <a:buNone/>
            </a:pPr>
            <a:r>
              <a:rPr lang="ja-JP" altLang="en-US" sz="2000" smtClean="0"/>
              <a:t>・どのような形態で（施設の屋上や土地を借りて、または購入など）</a:t>
            </a:r>
            <a:endParaRPr lang="en-US" altLang="ja-JP" sz="2000" smtClean="0"/>
          </a:p>
          <a:p>
            <a:pPr marL="0" indent="0">
              <a:buNone/>
            </a:pPr>
            <a:r>
              <a:rPr lang="ja-JP" altLang="en-US" sz="2000" smtClean="0"/>
              <a:t>・発電した電気の利用法（</a:t>
            </a:r>
            <a:r>
              <a:rPr lang="en-US" altLang="ja-JP" sz="2000" smtClean="0"/>
              <a:t>PPA</a:t>
            </a:r>
            <a:r>
              <a:rPr lang="ja-JP" altLang="en-US" sz="2000" smtClean="0"/>
              <a:t>で市に売電、設備を市にリース）など、全体像がわかるように記載。</a:t>
            </a:r>
            <a:endParaRPr lang="en-US" altLang="ja-JP" sz="2000" smtClean="0"/>
          </a:p>
          <a:p>
            <a:pPr marL="0" indent="0">
              <a:buNone/>
            </a:pPr>
            <a:endParaRPr lang="en-US" altLang="ja-JP" sz="180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sz="1800" strike="sngStrike" dirty="0">
              <a:solidFill>
                <a:schemeClr val="bg1">
                  <a:lumMod val="6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-2628800" y="569507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467544" y="369785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　</a:t>
            </a:r>
            <a:r>
              <a:rPr lang="ja-JP" altLang="ja-JP" sz="2400"/>
              <a:t>市への要望・調整</a:t>
            </a:r>
            <a:r>
              <a:rPr lang="ja-JP" altLang="ja-JP" sz="2400" smtClean="0"/>
              <a:t>事項</a:t>
            </a:r>
            <a:endParaRPr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610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ja-JP" altLang="en-US" sz="24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連絡先窓口（市内業者に限る）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81702" y="1274541"/>
            <a:ext cx="8229600" cy="4851574"/>
          </a:xfrm>
        </p:spPr>
        <p:txBody>
          <a:bodyPr>
            <a:normAutofit/>
          </a:bodyPr>
          <a:lstStyle/>
          <a:p>
            <a:pPr marL="0" indent="0">
              <a:spcAft>
                <a:spcPts val="2500"/>
              </a:spcAft>
              <a:buNone/>
            </a:pPr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①　貴社名</a:t>
            </a:r>
            <a:endParaRPr lang="en-US" altLang="ja-JP" sz="240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Aft>
                <a:spcPts val="2500"/>
              </a:spcAft>
              <a:buNone/>
            </a:pPr>
            <a:r>
              <a:rPr kumimoji="1"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②　代表者名</a:t>
            </a:r>
            <a:endParaRPr kumimoji="1" lang="en-US" altLang="ja-JP" sz="240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Aft>
                <a:spcPts val="2500"/>
              </a:spcAft>
              <a:buNone/>
            </a:pPr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③　担当者名</a:t>
            </a:r>
            <a:endParaRPr lang="en-US" altLang="ja-JP" sz="240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Aft>
                <a:spcPts val="2500"/>
              </a:spcAft>
              <a:buNone/>
            </a:pPr>
            <a:r>
              <a:rPr kumimoji="1"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　連絡先電話番号</a:t>
            </a:r>
            <a:endParaRPr kumimoji="1" lang="en-US" altLang="ja-JP" sz="240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Aft>
                <a:spcPts val="2500"/>
              </a:spcAft>
              <a:buNone/>
            </a:pPr>
            <a:r>
              <a:rPr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　所在地</a:t>
            </a:r>
            <a:endParaRPr lang="en-US" altLang="ja-JP" sz="240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spcAft>
                <a:spcPts val="2500"/>
              </a:spcAft>
              <a:buNone/>
            </a:pPr>
            <a:r>
              <a:rPr kumimoji="1" lang="ja-JP" altLang="en-US" sz="240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　事業内容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E69B17A516D24080984BE44A8D4236" ma:contentTypeVersion="11" ma:contentTypeDescription="新しいドキュメントを作成します。" ma:contentTypeScope="" ma:versionID="a57c5a5ed639b77d49fbf6d7fc5f8c50">
  <xsd:schema xmlns:xsd="http://www.w3.org/2001/XMLSchema" xmlns:xs="http://www.w3.org/2001/XMLSchema" xmlns:p="http://schemas.microsoft.com/office/2006/metadata/properties" xmlns:ns2="4457601d-a820-46a8-9e18-a2cbb8992584" xmlns:ns3="a97e9194-327b-476c-b542-15bf68959da3" targetNamespace="http://schemas.microsoft.com/office/2006/metadata/properties" ma:root="true" ma:fieldsID="589c70b4ec595da02c6d00818b1f15a5" ns2:_="" ns3:_="">
    <xsd:import namespace="4457601d-a820-46a8-9e18-a2cbb8992584"/>
    <xsd:import namespace="a97e9194-327b-476c-b542-15bf68959d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57601d-a820-46a8-9e18-a2cbb89925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7e9194-327b-476c-b542-15bf68959da3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10d00fe6-92b5-4e8d-8372-59588549e399}" ma:internalName="TaxCatchAll" ma:showField="CatchAllData" ma:web="a97e9194-327b-476c-b542-15bf68959d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457601d-a820-46a8-9e18-a2cbb8992584">
      <Terms xmlns="http://schemas.microsoft.com/office/infopath/2007/PartnerControls"/>
    </lcf76f155ced4ddcb4097134ff3c332f>
    <TaxCatchAll xmlns="a97e9194-327b-476c-b542-15bf68959da3" xsi:nil="true"/>
  </documentManagement>
</p:properties>
</file>

<file path=customXml/itemProps1.xml><?xml version="1.0" encoding="utf-8"?>
<ds:datastoreItem xmlns:ds="http://schemas.openxmlformats.org/officeDocument/2006/customXml" ds:itemID="{0BB3CE4C-BED8-48E3-83AD-6E004EA612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7601d-a820-46a8-9e18-a2cbb8992584"/>
    <ds:schemaRef ds:uri="a97e9194-327b-476c-b542-15bf68959d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180A8A-DD8A-41B4-ADD6-71F7F73AC6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2C9B63-36A7-4648-9C9F-CF2EB7C384EF}">
  <ds:schemaRefs>
    <ds:schemaRef ds:uri="http://purl.org/dc/terms/"/>
    <ds:schemaRef ds:uri="4457601d-a820-46a8-9e18-a2cbb8992584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a97e9194-327b-476c-b542-15bf68959da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146</Words>
  <Application>Microsoft Office PowerPoint</Application>
  <PresentationFormat>画面に合わせる (4:3)</PresentationFormat>
  <Paragraphs>24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Office ​​テーマ</vt:lpstr>
      <vt:lpstr>【・・・・について】</vt:lpstr>
      <vt:lpstr>１　事業概要</vt:lpstr>
      <vt:lpstr>３　連絡先窓口（市内業者に限る）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【実証実験名】</dc:title>
  <dc:creator>南　祐輔</dc:creator>
  <cp:lastModifiedBy>長岡市役所</cp:lastModifiedBy>
  <cp:revision>32</cp:revision>
  <cp:lastPrinted>2023-10-26T05:29:16Z</cp:lastPrinted>
  <dcterms:modified xsi:type="dcterms:W3CDTF">2023-10-26T05:29:21Z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0x010100C4E69B17A516D24080984BE44A8D4236</vt:lpwstr>
  </property>
  <property fmtid="{D5CDD505-2E9C-101B-9397-08002B2CF9AE}" pid="3" name="MediaServiceImageTags">
    <vt:lpwstr/>
  </property>
</Properties>
</file>